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7" r:id="rId6"/>
    <p:sldId id="266" r:id="rId7"/>
    <p:sldId id="269" r:id="rId8"/>
    <p:sldId id="259" r:id="rId9"/>
    <p:sldId id="264" r:id="rId10"/>
    <p:sldId id="260" r:id="rId11"/>
    <p:sldId id="268" r:id="rId12"/>
    <p:sldId id="261" r:id="rId13"/>
    <p:sldId id="262" r:id="rId14"/>
    <p:sldId id="270" r:id="rId15"/>
    <p:sldId id="272" r:id="rId16"/>
    <p:sldId id="263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01F53-A334-497E-A9B5-53720B2BECDE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F948F-9E8D-4B37-ACCE-6ABB74AEC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kavicom.ru/uploads/images/9b484eabb262dd021a0ba7e0aef0e8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018" cy="6858000"/>
          </a:xfrm>
          <a:prstGeom prst="rect">
            <a:avLst/>
          </a:prstGeom>
          <a:noFill/>
        </p:spPr>
      </p:pic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468313" y="188640"/>
            <a:ext cx="8229600" cy="186241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 литературы в 11 классе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 урока: «</a:t>
            </a:r>
            <a:r>
              <a:rPr lang="ru-RU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Марина Ивановна Цветаева. Жизнь и творчество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b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600" dirty="0" smtClean="0"/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>
          <a:xfrm>
            <a:off x="251520" y="2780928"/>
            <a:ext cx="5616624" cy="331236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Москва, ЮВАО, Текстильщики, ГБОУ СОШ № 484</a:t>
            </a:r>
          </a:p>
          <a:p>
            <a:pPr algn="ctr">
              <a:buFontTx/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русского языка и литературы </a:t>
            </a:r>
          </a:p>
          <a:p>
            <a:pPr algn="ctr">
              <a:buFontTx/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Воронкина Евгения Леонидовна</a:t>
            </a:r>
          </a:p>
        </p:txBody>
      </p:sp>
      <p:sp>
        <p:nvSpPr>
          <p:cNvPr id="205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36DD10-F097-42C7-ACEE-15327C85AF9D}" type="slidenum">
              <a:rPr lang="ru-RU" smtClean="0"/>
              <a:pPr/>
              <a:t>1</a:t>
            </a:fld>
            <a:endParaRPr lang="ru-RU" smtClean="0"/>
          </a:p>
        </p:txBody>
      </p:sp>
      <p:pic>
        <p:nvPicPr>
          <p:cNvPr id="1026" name="Picture 2" descr="C:\Users\Дмитрий\Desktop\getImage.jpg"/>
          <p:cNvPicPr>
            <a:picLocks noChangeAspect="1" noChangeArrowheads="1"/>
          </p:cNvPicPr>
          <p:nvPr/>
        </p:nvPicPr>
        <p:blipFill>
          <a:blip r:embed="rId3" cstate="print"/>
          <a:srcRect r="62801"/>
          <a:stretch>
            <a:fillRect/>
          </a:stretch>
        </p:blipFill>
        <p:spPr bwMode="auto">
          <a:xfrm>
            <a:off x="6444208" y="2132856"/>
            <a:ext cx="2232248" cy="45006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05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 descr="C:\Users\Дмитрий\Desktop\цветаева\0_51fee_b4261a0d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«… ты любим, любим, любим, любим!»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 descr="C:\Users\Дмитрий\Desktop\цветаева\Сергей Эфрон и Марина Цвета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472" y="764704"/>
            <a:ext cx="4752528" cy="3210785"/>
          </a:xfrm>
          <a:prstGeom prst="rect">
            <a:avLst/>
          </a:prstGeom>
          <a:noFill/>
        </p:spPr>
      </p:pic>
      <p:pic>
        <p:nvPicPr>
          <p:cNvPr id="5126" name="Picture 6" descr="C:\Users\Дмитрий\Desktop\цветаева\images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365104"/>
            <a:ext cx="3376836" cy="2247131"/>
          </a:xfrm>
          <a:prstGeom prst="rect">
            <a:avLst/>
          </a:prstGeom>
          <a:noFill/>
        </p:spPr>
      </p:pic>
      <p:pic>
        <p:nvPicPr>
          <p:cNvPr id="5127" name="Picture 7" descr="C:\Users\Дмитрий\Desktop\цветаева\Ariad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850448"/>
            <a:ext cx="2520280" cy="3540046"/>
          </a:xfrm>
          <a:prstGeom prst="rect">
            <a:avLst/>
          </a:prstGeom>
          <a:noFill/>
        </p:spPr>
      </p:pic>
      <p:pic>
        <p:nvPicPr>
          <p:cNvPr id="5128" name="Picture 8" descr="C:\Users\Дмитрий\Desktop\цветаева\1941_Mur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4869160"/>
            <a:ext cx="1394186" cy="1827584"/>
          </a:xfrm>
          <a:prstGeom prst="rect">
            <a:avLst/>
          </a:prstGeom>
          <a:noFill/>
        </p:spPr>
      </p:pic>
      <p:pic>
        <p:nvPicPr>
          <p:cNvPr id="5125" name="Picture 5" descr="C:\Users\Дмитрий\Desktop\цветаева\загруженное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356992"/>
            <a:ext cx="3570887" cy="2376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shot.ru/photo/6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«Высоко горю и горю дотла»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4" descr="http://photo.tsvetayeva.com/data/media/39/CVET1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4953">
            <a:off x="395536" y="981812"/>
            <a:ext cx="2304256" cy="3023252"/>
          </a:xfrm>
          <a:prstGeom prst="rect">
            <a:avLst/>
          </a:prstGeom>
          <a:noFill/>
        </p:spPr>
      </p:pic>
      <p:pic>
        <p:nvPicPr>
          <p:cNvPr id="5" name="Picture 6" descr="http://1.bp.blogspot.com/_wK4YufPvxts/S8benFbAuyI/AAAAAAAAALc/nwMcosTNIpY/s1600/Mitreohin_Cvetaeva19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23551">
            <a:off x="3438156" y="1674694"/>
            <a:ext cx="1878992" cy="2480029"/>
          </a:xfrm>
          <a:prstGeom prst="rect">
            <a:avLst/>
          </a:prstGeom>
          <a:noFill/>
        </p:spPr>
      </p:pic>
      <p:pic>
        <p:nvPicPr>
          <p:cNvPr id="6" name="Picture 8" descr="http://www.auction-imperia.ru/i/booklot/_DSC6087-16.jpg"/>
          <p:cNvPicPr>
            <a:picLocks noChangeAspect="1" noChangeArrowheads="1"/>
          </p:cNvPicPr>
          <p:nvPr/>
        </p:nvPicPr>
        <p:blipFill>
          <a:blip r:embed="rId5" cstate="print"/>
          <a:srcRect l="53512"/>
          <a:stretch>
            <a:fillRect/>
          </a:stretch>
        </p:blipFill>
        <p:spPr bwMode="auto">
          <a:xfrm rot="201249">
            <a:off x="5963714" y="1409521"/>
            <a:ext cx="2448000" cy="3338564"/>
          </a:xfrm>
          <a:prstGeom prst="rect">
            <a:avLst/>
          </a:prstGeom>
          <a:noFill/>
        </p:spPr>
      </p:pic>
      <p:pic>
        <p:nvPicPr>
          <p:cNvPr id="7" name="Picture 10" descr="http://obuk.ru/uploads/posts/2011-06/1306996442_marina-cvetaeva-lebedinyy-stan.jpg"/>
          <p:cNvPicPr>
            <a:picLocks noChangeAspect="1" noChangeArrowheads="1"/>
          </p:cNvPicPr>
          <p:nvPr/>
        </p:nvPicPr>
        <p:blipFill>
          <a:blip r:embed="rId6" cstate="print"/>
          <a:srcRect l="17813" t="8907" b="10934"/>
          <a:stretch>
            <a:fillRect/>
          </a:stretch>
        </p:blipFill>
        <p:spPr bwMode="auto">
          <a:xfrm rot="507817">
            <a:off x="168642" y="3818624"/>
            <a:ext cx="2542488" cy="2479751"/>
          </a:xfrm>
          <a:prstGeom prst="rect">
            <a:avLst/>
          </a:prstGeom>
          <a:noFill/>
        </p:spPr>
      </p:pic>
      <p:pic>
        <p:nvPicPr>
          <p:cNvPr id="8" name="Picture 12" descr="http://photo.tsvetayeva.com/data/media/44/1921_tsvetaeva_b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39675">
            <a:off x="6732931" y="3883021"/>
            <a:ext cx="2067384" cy="2874720"/>
          </a:xfrm>
          <a:prstGeom prst="rect">
            <a:avLst/>
          </a:prstGeom>
          <a:noFill/>
        </p:spPr>
      </p:pic>
      <p:pic>
        <p:nvPicPr>
          <p:cNvPr id="9" name="Picture 14" descr="http://rbr.lib.unc.edu/cm/images/savine_images/big/tsvietaeva_razluka_00457_n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344616">
            <a:off x="2609057" y="4184005"/>
            <a:ext cx="1762945" cy="2592288"/>
          </a:xfrm>
          <a:prstGeom prst="rect">
            <a:avLst/>
          </a:prstGeom>
          <a:noFill/>
        </p:spPr>
      </p:pic>
      <p:pic>
        <p:nvPicPr>
          <p:cNvPr id="10" name="Picture 16" descr="http://photo.tsvetayeva.com/data/media/82/psikheya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277485">
            <a:off x="4417559" y="3812173"/>
            <a:ext cx="2134760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митрий\Desktop\цветаева\78450392_4197026_yu_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«Русской ржи от меня поклон»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5" descr="C:\Users\Дмитрий\Desktop\цветаева\pastern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3024336" cy="473051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http://dumor.ru/wp-content/uploads/2007/11/different_003-590x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34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1297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«Единственный судья: будущее»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2" name="Picture 4" descr="C:\Users\Дмитрий\Desktop\цветаева\дом в елабуг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3384377" cy="2456695"/>
          </a:xfrm>
          <a:prstGeom prst="rect">
            <a:avLst/>
          </a:prstGeom>
          <a:noFill/>
        </p:spPr>
      </p:pic>
      <p:pic>
        <p:nvPicPr>
          <p:cNvPr id="7173" name="Picture 5" descr="C:\Users\Дмитрий\Desktop\цветаева\могил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137640"/>
            <a:ext cx="3846972" cy="2720360"/>
          </a:xfrm>
          <a:prstGeom prst="rect">
            <a:avLst/>
          </a:prstGeom>
          <a:noFill/>
        </p:spPr>
      </p:pic>
      <p:pic>
        <p:nvPicPr>
          <p:cNvPr id="9" name="Picture 4" descr="дом муз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340768"/>
            <a:ext cx="3966768" cy="256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http://dumor.ru/wp-content/uploads/2007/11/different_003-590x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34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«Пока ты поэт – тебе гибели в стихии нет»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3" descr="C:\Users\Дмитрий\Desktop\цветаева\церков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5332" y="3573016"/>
            <a:ext cx="4378668" cy="3096344"/>
          </a:xfrm>
          <a:prstGeom prst="rect">
            <a:avLst/>
          </a:prstGeom>
          <a:noFill/>
        </p:spPr>
      </p:pic>
      <p:pic>
        <p:nvPicPr>
          <p:cNvPr id="7" name="Picture 4" descr="mrm00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4475785" cy="2769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dumor.ru/wp-content/uploads/2007/11/different_003-590x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344" cy="6858000"/>
          </a:xfrm>
          <a:prstGeom prst="rect">
            <a:avLst/>
          </a:prstGeom>
          <a:noFill/>
        </p:spPr>
      </p:pic>
      <p:sp>
        <p:nvSpPr>
          <p:cNvPr id="3174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140FD4A-5B1E-4151-8FD6-8F258BD67DE2}" type="slidenum">
              <a:rPr lang="ru-RU" smtClean="0"/>
              <a:pPr/>
              <a:t>15</a:t>
            </a:fld>
            <a:endParaRPr lang="ru-RU" smtClean="0"/>
          </a:p>
        </p:txBody>
      </p:sp>
      <p:pic>
        <p:nvPicPr>
          <p:cNvPr id="31747" name="Picture 4" descr="Zvetaeva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384376" cy="506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dyrova-310_270707175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340768"/>
            <a:ext cx="3077914" cy="486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560" y="188640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«Тебе – через сто лет»</a:t>
            </a:r>
            <a:endParaRPr lang="ru-RU" sz="5400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cs5618.vkontakte.ru/u53741971/-14/x_7da553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«Я эту книгу поручаю ветру»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C:\Users\Дмитрий\Desktop\цветаева\38247621_main_img_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484784"/>
            <a:ext cx="2667000" cy="2428875"/>
          </a:xfrm>
          <a:prstGeom prst="rect">
            <a:avLst/>
          </a:prstGeom>
          <a:noFill/>
        </p:spPr>
      </p:pic>
      <p:pic>
        <p:nvPicPr>
          <p:cNvPr id="5" name="Picture 4" descr="C:\Users\Дмитрий\Desktop\цветаева\ironiya_sudb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68760"/>
            <a:ext cx="2888070" cy="4274344"/>
          </a:xfrm>
          <a:prstGeom prst="rect">
            <a:avLst/>
          </a:prstGeom>
          <a:noFill/>
        </p:spPr>
      </p:pic>
      <p:pic>
        <p:nvPicPr>
          <p:cNvPr id="6" name="Picture 5" descr="C:\Users\Дмитрий\Desktop\цветаева\irina-allegrova_jpg_515x300_crop_q85.jpg"/>
          <p:cNvPicPr>
            <a:picLocks noChangeAspect="1" noChangeArrowheads="1"/>
          </p:cNvPicPr>
          <p:nvPr/>
        </p:nvPicPr>
        <p:blipFill>
          <a:blip r:embed="rId5" cstate="print"/>
          <a:srcRect r="37299"/>
          <a:stretch>
            <a:fillRect/>
          </a:stretch>
        </p:blipFill>
        <p:spPr bwMode="auto">
          <a:xfrm>
            <a:off x="6228184" y="4365104"/>
            <a:ext cx="2448272" cy="2274560"/>
          </a:xfrm>
          <a:prstGeom prst="rect">
            <a:avLst/>
          </a:prstGeom>
          <a:noFill/>
        </p:spPr>
      </p:pic>
      <p:pic>
        <p:nvPicPr>
          <p:cNvPr id="7" name="Picture 6" descr="C:\Users\Дмитрий\Desktop\цветаева\im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1844824"/>
            <a:ext cx="1870031" cy="2102941"/>
          </a:xfrm>
          <a:prstGeom prst="rect">
            <a:avLst/>
          </a:prstGeom>
          <a:noFill/>
        </p:spPr>
      </p:pic>
      <p:pic>
        <p:nvPicPr>
          <p:cNvPr id="4098" name="Picture 2" descr="http://userserve-ak.last.fm/serve/252/246304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149080"/>
            <a:ext cx="2400300" cy="253365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_1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Домашнее задание: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Чтение наизусть стихотворения «Домики старой Москвы» или «Москва! Какой огромный Странноприимный дом!»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8" name="Picture 12" descr="http://dumor.ru/wp-content/uploads/2007/11/different_003-590x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34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Марина Ивановна Цветаева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692696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Жизнь и творчество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8" name="Picture 2" descr="http://img1.liveinternet.ru/images/attach/b/2/21/725/21725590_m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060848"/>
            <a:ext cx="3364979" cy="4539424"/>
          </a:xfrm>
          <a:prstGeom prst="rect">
            <a:avLst/>
          </a:prstGeom>
          <a:noFill/>
        </p:spPr>
      </p:pic>
      <p:pic>
        <p:nvPicPr>
          <p:cNvPr id="13" name="Picture 6" descr="http://t0.gstatic.com/images?q=tbn:ANd9GcRq8KXQZBKONMrna2WqnBEUFl11qzkPmYcIj1pIJ9lPhBzylqS7iQ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4984"/>
            <a:ext cx="3233868" cy="381190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131840" y="1340768"/>
            <a:ext cx="26500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1892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- 1941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060848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«Моим стихам, 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драгоценным винам, 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Наступит свой черёд»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Дмитрий\Desktop\цветаева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860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Красною кистью рябина зажглась,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Падали листья, я родилась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5" name="Picture 7" descr="C:\Users\Дмитрий\Desktop\цветаева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717032"/>
            <a:ext cx="4257934" cy="2823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Дмитрий\Desktop\цветаева\000319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55508">
            <a:off x="5577383" y="2016360"/>
            <a:ext cx="314915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Дмитрий\Desktop\цветаева\images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7463">
            <a:off x="314720" y="1740424"/>
            <a:ext cx="2759389" cy="2066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hotelslobby.com/var/upload/surroundings/sys5z42ew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Отец: Иван Владимирович Цветаев, профессор Московского университета, директор Румянцевского музея и основатель  Музея изящных искусств.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Дмитрий\Desktop\цветаева\num33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2898" y="1846684"/>
            <a:ext cx="3651102" cy="50113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Таруса - Окрестн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528" cy="6858000"/>
          </a:xfrm>
          <a:prstGeom prst="rect">
            <a:avLst/>
          </a:prstGeom>
          <a:noFill/>
        </p:spPr>
      </p:pic>
      <p:pic>
        <p:nvPicPr>
          <p:cNvPr id="4" name="Picture 5" descr="C:\Users\Дмитрий\Desktop\цветаева\images (3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3334330" cy="45091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88640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Мать: Мария Александровна Мейн, талантливая пианистка, ученица Антона Рубинштейна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http://www.cvetaeva.org.ru/galery/big/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068960"/>
            <a:ext cx="5057775" cy="3333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_1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Марина и Ася Цветаевы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6" descr="C:\Users\Дмитрий\Desktop\цветаева\323fc23924f8007f4f6f632061b_pre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5989035" cy="4608512"/>
          </a:xfrm>
          <a:prstGeom prst="rect">
            <a:avLst/>
          </a:prstGeom>
          <a:noFill/>
        </p:spPr>
      </p:pic>
      <p:pic>
        <p:nvPicPr>
          <p:cNvPr id="3074" name="Picture 2" descr="http://www.litres.ru/static/authors/1/62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124744"/>
            <a:ext cx="1821802" cy="2520280"/>
          </a:xfrm>
          <a:prstGeom prst="rect">
            <a:avLst/>
          </a:prstGeom>
          <a:noFill/>
        </p:spPr>
      </p:pic>
      <p:pic>
        <p:nvPicPr>
          <p:cNvPr id="3076" name="Picture 4" descr="http://www.annagerman.senat.org/Eurydyka/Anastasia-Cvetae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458699"/>
            <a:ext cx="1728192" cy="23993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50000">
              <a:schemeClr val="tx2">
                <a:lumMod val="40000"/>
                <a:lumOff val="6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408E94-CA2B-4CC9-972C-F12E668C4F76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«Молодость моя! Моя чужая молодость!»</a:t>
            </a:r>
          </a:p>
        </p:txBody>
      </p:sp>
      <p:pic>
        <p:nvPicPr>
          <p:cNvPr id="13316" name="Picture 4" descr="1171066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4104455" cy="494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 descr="C:\Users\Дмитрий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87963">
            <a:off x="5288515" y="4097328"/>
            <a:ext cx="3672408" cy="24661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gdefon.ru/wallpapers/71722_derevo_ryabina_vetki_krasnyj_1920x1200_(www.GdeFon.ru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40966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«Имя твоё – птица в руке»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100" name="Picture 4" descr="C:\Users\Дмитрий\Desktop\цветаева\pushk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13664"/>
            <a:ext cx="3960440" cy="4767664"/>
          </a:xfrm>
          <a:prstGeom prst="rect">
            <a:avLst/>
          </a:prstGeom>
          <a:noFill/>
        </p:spPr>
      </p:pic>
      <p:pic>
        <p:nvPicPr>
          <p:cNvPr id="4102" name="Picture 6" descr="C:\Users\Дмитрий\Desktop\цветаева\bl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556792"/>
            <a:ext cx="3923928" cy="47659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6" name="Picture 10" descr="http://koktebel.net/e107_images/mpage_images/koktebel/koktebel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«Меня хватит на 150 миллионов  жизней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900igr.net/datas/literatura/TSvetaeva-zhizn/0007-007-V-1910-godu-byla-napechatana-pervaja-kniga-stikhov-Vechernij-alb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68760"/>
            <a:ext cx="5952661" cy="4464496"/>
          </a:xfrm>
          <a:prstGeom prst="rect">
            <a:avLst/>
          </a:prstGeom>
          <a:noFill/>
        </p:spPr>
      </p:pic>
      <p:pic>
        <p:nvPicPr>
          <p:cNvPr id="9224" name="Picture 8" descr="http://s45.radikal.ru/i110/0902/33/988478d020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068960"/>
            <a:ext cx="2160240" cy="35136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180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Урок литературы в 11 классе Тема урока: «Марина Ивановна Цветаева. Жизнь и творчество» </vt:lpstr>
      <vt:lpstr>Марина Ивановна Цветаева</vt:lpstr>
      <vt:lpstr>Красною кистью рябина зажглась, Падали листья, я родилась</vt:lpstr>
      <vt:lpstr>Отец: Иван Владимирович Цветаев, профессор Московского университета, директор Румянцевского музея и основатель  Музея изящных искусств.</vt:lpstr>
      <vt:lpstr>Слайд 5</vt:lpstr>
      <vt:lpstr>Марина и Ася Цветаевы</vt:lpstr>
      <vt:lpstr>«Молодость моя! Моя чужая молодость!»</vt:lpstr>
      <vt:lpstr>«Имя твоё – птица в руке»</vt:lpstr>
      <vt:lpstr>«Меня хватит на 150 миллионов  жизней</vt:lpstr>
      <vt:lpstr>«… ты любим, любим, любим, любим!»</vt:lpstr>
      <vt:lpstr>«Высоко горю и горю дотла»</vt:lpstr>
      <vt:lpstr>«Русской ржи от меня поклон»</vt:lpstr>
      <vt:lpstr>«Единственный судья: будущее»</vt:lpstr>
      <vt:lpstr>«Пока ты поэт – тебе гибели в стихии нет»</vt:lpstr>
      <vt:lpstr>Слайд 15</vt:lpstr>
      <vt:lpstr>«Я эту книгу поручаю ветру»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Марина Ивановна Цветаева 1882 - 1941</dc:title>
  <dc:creator>Дмитрий</dc:creator>
  <cp:lastModifiedBy>333</cp:lastModifiedBy>
  <cp:revision>63</cp:revision>
  <dcterms:created xsi:type="dcterms:W3CDTF">2012-01-28T10:03:53Z</dcterms:created>
  <dcterms:modified xsi:type="dcterms:W3CDTF">2012-02-19T10:41:46Z</dcterms:modified>
</cp:coreProperties>
</file>